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74"/>
    <p:restoredTop sz="94643"/>
  </p:normalViewPr>
  <p:slideViewPr>
    <p:cSldViewPr snapToGrid="0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A6-1645-A3F2-3E5DA64719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A6-1645-A3F2-3E5DA64719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A6-1645-A3F2-3E5DA6471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9760320"/>
        <c:axId val="1660570144"/>
      </c:lineChart>
      <c:catAx>
        <c:axId val="156976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570144"/>
        <c:crosses val="autoZero"/>
        <c:auto val="1"/>
        <c:lblAlgn val="ctr"/>
        <c:lblOffset val="100"/>
        <c:noMultiLvlLbl val="0"/>
      </c:catAx>
      <c:valAx>
        <c:axId val="166057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76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6-C347-B57F-04D9C52661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96-C347-B57F-04D9C5266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2859087"/>
        <c:axId val="137410620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96-C347-B57F-04D9C5266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6833376"/>
        <c:axId val="1787353424"/>
      </c:lineChart>
      <c:catAx>
        <c:axId val="1832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106208"/>
        <c:auto val="1"/>
        <c:lblAlgn val="ctr"/>
        <c:lblOffset val="100"/>
        <c:noMultiLvlLbl val="0"/>
      </c:catAx>
      <c:valAx>
        <c:axId val="137410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859087"/>
        <c:crossBetween val="between"/>
      </c:valAx>
      <c:valAx>
        <c:axId val="178735342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833376"/>
        <c:crosses val="max"/>
        <c:crossBetween val="between"/>
      </c:valAx>
      <c:catAx>
        <c:axId val="1786833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87353424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0761-5303-521C-8887-79A4133C0D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782" y="3322784"/>
            <a:ext cx="9144000" cy="165576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6B7EF-C68D-90E5-31F9-96CF7C08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782" y="5070623"/>
            <a:ext cx="9144000" cy="1385595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1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CDA2-9530-AF35-1794-70A3FA9C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55A8C-1938-AC1E-2416-59F77B4E0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1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4580-4D5F-4B51-F7E0-9A482391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782" y="3230708"/>
            <a:ext cx="7190509" cy="133176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32E88-74A1-1210-46A6-19C66E583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357" y="5070624"/>
            <a:ext cx="6608041" cy="139310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46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2464-8CD2-60DF-1038-76F00574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6A9E0-2D67-6AE7-1DA6-4BA74BF4A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2019594"/>
            <a:ext cx="55626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C269E-A9E1-C179-91B9-48D1014EC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9594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94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2D9B-D218-A994-0239-F0727910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E3BE8-E49B-D92C-FFB5-BF11252BD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53491"/>
            <a:ext cx="5540376" cy="5515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A74AB-0DF4-BE14-08D7-E966E7F4E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974" y="2726751"/>
            <a:ext cx="556260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2E727-28FF-93DE-85D7-00378B4A4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3491"/>
            <a:ext cx="5562600" cy="5515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54E60-07C4-B5F1-0B2A-A4B77D02B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726751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58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BF6D-02AF-8416-9C71-9D9E1DAF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8E03F9-F289-3B30-2875-37544A753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852593"/>
            <a:ext cx="11253788" cy="361805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8017B5-24A0-C955-FEFE-FAB4A457F8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939059"/>
            <a:ext cx="11253788" cy="665163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00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3219D3-AA2D-0449-9B35-8DB3F3AC40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638" y="3230563"/>
            <a:ext cx="7191375" cy="1331912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1F642A-0442-8E99-CF64-BCCF0CC9EE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638" y="5070475"/>
            <a:ext cx="7191375" cy="1412875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56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FB44-C54F-1EF5-0D89-6C001C0AE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72338"/>
            <a:ext cx="4314826" cy="785954"/>
          </a:xfrm>
        </p:spPr>
        <p:txBody>
          <a:bodyPr anchor="t"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543A-5C08-54AA-BD7C-CB37FD54D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72336"/>
            <a:ext cx="6551612" cy="488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C3EDE-5E32-88FE-D462-48D6048E5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507673"/>
            <a:ext cx="4314826" cy="384622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22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08A5F-885F-2F1A-3889-0038A201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253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9650D-FA3B-D792-2AD7-0724BE175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825625"/>
            <a:ext cx="112776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2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3D78-C1DA-8A60-6160-0B9B1D7C8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2" y="3288147"/>
            <a:ext cx="11790218" cy="1385595"/>
          </a:xfrm>
        </p:spPr>
        <p:txBody>
          <a:bodyPr/>
          <a:lstStyle/>
          <a:p>
            <a:r>
              <a:rPr lang="en-US" dirty="0"/>
              <a:t>PREZENTĀCIJAS</a:t>
            </a:r>
            <a:br>
              <a:rPr lang="en-US" dirty="0"/>
            </a:br>
            <a:r>
              <a:rPr lang="en-US" dirty="0"/>
              <a:t>NOSAUKUMS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73203-81F2-6F04-0D81-0A29B779C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Autors</a:t>
            </a:r>
            <a:endParaRPr lang="en-US" dirty="0"/>
          </a:p>
          <a:p>
            <a:r>
              <a:rPr lang="en-US" dirty="0"/>
              <a:t>Vieta / Datums</a:t>
            </a:r>
          </a:p>
        </p:txBody>
      </p:sp>
    </p:spTree>
    <p:extLst>
      <p:ext uri="{BB962C8B-B14F-4D97-AF65-F5344CB8AC3E}">
        <p14:creationId xmlns:p14="http://schemas.microsoft.com/office/powerpoint/2010/main" val="62736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15D7-4DC1-8CF0-0714-7F6B90DC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Slaida</a:t>
            </a:r>
            <a:r>
              <a:rPr lang="en-US" dirty="0"/>
              <a:t> </a:t>
            </a:r>
            <a:r>
              <a:rPr lang="en-US" dirty="0" err="1"/>
              <a:t>nosaukums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E8A61-0BF0-A98E-2E26-8318ECEDA8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852593"/>
            <a:ext cx="10307782" cy="3618057"/>
          </a:xfrm>
        </p:spPr>
        <p:txBody>
          <a:bodyPr/>
          <a:lstStyle/>
          <a:p>
            <a:pPr algn="just"/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Lorem ipsum dolor sit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Donec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suscipit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justo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condimentum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ut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semper ante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faucibus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Nulla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est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dui,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ornare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nec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metus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quis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fringilla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porttitor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est.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Quisque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vel mi sed magna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aliquam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ultrices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eu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sit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est.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Phasellus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ornare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purus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posuere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cursus.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Praesent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sit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ante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nisl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Nulla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sagittis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eleifend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tortor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ut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laoreet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Donec et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iaculis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enim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Aliquam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erat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volutpat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In sed ipsum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velit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/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Etiam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ac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iaculis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risus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sed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tempor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odio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Donec in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pretium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enim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Morbi id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congue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lectus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Sed ac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condimentum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nulla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Nulla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facilisi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Aliquam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commodo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sollicitudin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semper. Maecenas fermentum fermentum pulvinar. Vestibulum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eu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congue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massa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Ut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ultricies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orci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felis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In hac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habitasse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platea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dictumst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 Nam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lacus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sem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vestibulum 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tellus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porttitor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venenatis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augue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 Nunc pharetra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risus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mi,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quis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vulputate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dictum vitae.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Phasellus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ligula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purus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faucibus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vitae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tortor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eget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placerat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accumsan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massa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5E57A-FCDA-0672-045B-16F5070731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/>
              <a:t>APAKŠVIRSRAKSTS</a:t>
            </a:r>
          </a:p>
        </p:txBody>
      </p:sp>
    </p:spTree>
    <p:extLst>
      <p:ext uri="{BB962C8B-B14F-4D97-AF65-F5344CB8AC3E}">
        <p14:creationId xmlns:p14="http://schemas.microsoft.com/office/powerpoint/2010/main" val="352321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DDE3F-F2D2-B125-5E4E-AA4AAF32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Slaida</a:t>
            </a:r>
            <a:r>
              <a:rPr lang="en-US" dirty="0"/>
              <a:t> </a:t>
            </a:r>
            <a:r>
              <a:rPr lang="en-US" dirty="0" err="1"/>
              <a:t>nosaukums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C27F232-0CDD-D18A-1831-361DBA4705E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7404267"/>
              </p:ext>
            </p:extLst>
          </p:nvPr>
        </p:nvGraphicFramePr>
        <p:xfrm>
          <a:off x="434975" y="2727325"/>
          <a:ext cx="5562600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91950D3-8861-D50C-9FAF-5F194E83801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50411304"/>
              </p:ext>
            </p:extLst>
          </p:nvPr>
        </p:nvGraphicFramePr>
        <p:xfrm>
          <a:off x="6172200" y="2727325"/>
          <a:ext cx="5540375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443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D1102-B283-4FCF-BB82-0C098760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3299983"/>
            <a:ext cx="11970327" cy="1331767"/>
          </a:xfrm>
        </p:spPr>
        <p:txBody>
          <a:bodyPr/>
          <a:lstStyle/>
          <a:p>
            <a:r>
              <a:rPr lang="en-US" dirty="0"/>
              <a:t>JAUNA</a:t>
            </a:r>
            <a:br>
              <a:rPr lang="en-US" dirty="0"/>
            </a:br>
            <a:r>
              <a:rPr lang="en-US" dirty="0"/>
              <a:t>APAKŠNODAĻA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BB02C-DA54-C9E6-FB7F-F135C7874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358" y="5070624"/>
            <a:ext cx="3698588" cy="1393104"/>
          </a:xfrm>
        </p:spPr>
        <p:txBody>
          <a:bodyPr anchor="t"/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Virsraksta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papildinājums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ja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nepieciešams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95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EE5F-EB38-3D34-572A-E8F44B4D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Slaida</a:t>
            </a:r>
            <a:r>
              <a:rPr lang="en-US" dirty="0"/>
              <a:t> </a:t>
            </a:r>
            <a:r>
              <a:rPr lang="en-US" dirty="0" err="1"/>
              <a:t>nosaukums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B0853-C8EA-78CF-335E-DADAA8B44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893478"/>
            <a:ext cx="4932218" cy="3477453"/>
          </a:xfrm>
        </p:spPr>
        <p:txBody>
          <a:bodyPr anchor="b">
            <a:normAutofit/>
          </a:bodyPr>
          <a:lstStyle/>
          <a:p>
            <a:r>
              <a:rPr lang="en-US" sz="2000" dirty="0" err="1"/>
              <a:t>Teksts</a:t>
            </a:r>
            <a:r>
              <a:rPr lang="en-US" sz="2000" dirty="0"/>
              <a:t> </a:t>
            </a:r>
            <a:r>
              <a:rPr lang="en-US" sz="2000" dirty="0" err="1"/>
              <a:t>šajā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otrā</a:t>
            </a:r>
            <a:r>
              <a:rPr lang="en-US" sz="2000" dirty="0"/>
              <a:t> </a:t>
            </a:r>
            <a:r>
              <a:rPr lang="en-US" sz="2000" dirty="0" err="1"/>
              <a:t>slaida</a:t>
            </a:r>
            <a:r>
              <a:rPr lang="en-US" sz="2000" dirty="0"/>
              <a:t> </a:t>
            </a:r>
            <a:r>
              <a:rPr lang="en-US" sz="2000" dirty="0" err="1"/>
              <a:t>pusē</a:t>
            </a:r>
            <a:r>
              <a:rPr lang="en-US" sz="2000" dirty="0"/>
              <a:t>.</a:t>
            </a:r>
          </a:p>
          <a:p>
            <a:pPr algn="just"/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Lorem ipsum dolor sit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Donec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suscipit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justo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condimentum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ut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semper ante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faucibus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 </a:t>
            </a:r>
            <a:endParaRPr lang="en-US" sz="2000" dirty="0"/>
          </a:p>
        </p:txBody>
      </p:sp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2A134B2-847A-A2CE-5636-C3DF5BD8C0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1200" y="1870712"/>
            <a:ext cx="6450821" cy="4458654"/>
          </a:xfrm>
        </p:spPr>
      </p:pic>
    </p:spTree>
    <p:extLst>
      <p:ext uri="{BB962C8B-B14F-4D97-AF65-F5344CB8AC3E}">
        <p14:creationId xmlns:p14="http://schemas.microsoft.com/office/powerpoint/2010/main" val="110120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61C3-371F-3A20-A3FA-198810B2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Slaida</a:t>
            </a:r>
            <a:r>
              <a:rPr lang="en-US" dirty="0"/>
              <a:t> </a:t>
            </a:r>
            <a:r>
              <a:rPr lang="en-US" dirty="0" err="1"/>
              <a:t>nosaukums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36C26-DA1B-6DC3-2855-B9AF0C0BB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852593"/>
            <a:ext cx="10390909" cy="3618057"/>
          </a:xfrm>
        </p:spPr>
        <p:txBody>
          <a:bodyPr numCol="2" spcCol="457200">
            <a:normAutofit/>
          </a:bodyPr>
          <a:lstStyle/>
          <a:p>
            <a:pPr algn="just"/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Lorem ipsum dolor sit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Donec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suscipit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justo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condimentum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ut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semper ante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faucibus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Nulla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est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dui,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ornare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nec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metus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quis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fringilla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porttitor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est.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Quisque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vel mi sed magna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aliquam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ultrices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eu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sit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est.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Phasellus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ornare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purus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posuere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cursus.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Praesent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sit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ante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nisl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Nulla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sagittis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eleifend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tortor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ut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laoreet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Donec et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iaculis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enim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Aliquam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erat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volutpat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In sed ipsum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velit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/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Etiam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ac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iaculis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risus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sed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tempor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odio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Donec in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pretium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enim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Morbi id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congue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lectus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Sed ac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condimentum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nulla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Nulla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facilisi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Aliquam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commodo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sollicitudin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semper. Maecenas fermentum fermentum pulvinar. Vestibulum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eu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congue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massa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Ut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ultricies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orci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felis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In hac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habitasse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platea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dictumst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 Nam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lacus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sem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vestibulum 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tellus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a,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porttitor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venenatis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augue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 Nunc pharetra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risus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mi,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quis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vulputate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dictum vitae.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Phasellus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ligula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purus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faucibus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vitae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tortor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eget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placerat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accumsan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massa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601B5-1760-1866-6E0F-EB656D103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/>
              <a:t>APAKŠVIRSRAKSTS</a:t>
            </a:r>
          </a:p>
        </p:txBody>
      </p:sp>
    </p:spTree>
    <p:extLst>
      <p:ext uri="{BB962C8B-B14F-4D97-AF65-F5344CB8AC3E}">
        <p14:creationId xmlns:p14="http://schemas.microsoft.com/office/powerpoint/2010/main" val="217481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8E84EE-BBEA-6766-6BE3-0E195578F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638" y="3341403"/>
            <a:ext cx="6345526" cy="1331912"/>
          </a:xfrm>
        </p:spPr>
        <p:txBody>
          <a:bodyPr/>
          <a:lstStyle/>
          <a:p>
            <a:r>
              <a:rPr lang="en-US" dirty="0"/>
              <a:t>PALDIES / NOSLĒGUMS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BA9F2-D5AD-EC88-FE52-7663BDEDB8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638" y="5070475"/>
            <a:ext cx="4655271" cy="1412875"/>
          </a:xfrm>
        </p:spPr>
        <p:txBody>
          <a:bodyPr anchor="t"/>
          <a:lstStyle/>
          <a:p>
            <a:r>
              <a:rPr lang="lv-LV" dirty="0">
                <a:solidFill>
                  <a:schemeClr val="bg2">
                    <a:lumMod val="10000"/>
                  </a:schemeClr>
                </a:solidFill>
              </a:rPr>
              <a:t>Vieta papildus informācijai – kontakti, mājaslapas adrese utt.</a:t>
            </a:r>
          </a:p>
        </p:txBody>
      </p:sp>
    </p:spTree>
    <p:extLst>
      <p:ext uri="{BB962C8B-B14F-4D97-AF65-F5344CB8AC3E}">
        <p14:creationId xmlns:p14="http://schemas.microsoft.com/office/powerpoint/2010/main" val="718289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riba_zils">
      <a:dk1>
        <a:srgbClr val="00A6E6"/>
      </a:dk1>
      <a:lt1>
        <a:srgbClr val="FFFFFF"/>
      </a:lt1>
      <a:dk2>
        <a:srgbClr val="00A6E6"/>
      </a:dk2>
      <a:lt2>
        <a:srgbClr val="E8E8E8"/>
      </a:lt2>
      <a:accent1>
        <a:srgbClr val="6FC5F0"/>
      </a:accent1>
      <a:accent2>
        <a:srgbClr val="C7E5FA"/>
      </a:accent2>
      <a:accent3>
        <a:srgbClr val="0087B9"/>
      </a:accent3>
      <a:accent4>
        <a:srgbClr val="6FC5F0"/>
      </a:accent4>
      <a:accent5>
        <a:srgbClr val="006F9E"/>
      </a:accent5>
      <a:accent6>
        <a:srgbClr val="0C435E"/>
      </a:accent6>
      <a:hlink>
        <a:srgbClr val="0087B9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1" id="{5ED80187-D65F-1B44-9621-5A2BB14674F1}" vid="{C7EACD84-51D0-4147-9FA7-8E02EDFCDD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414</Words>
  <Application>Microsoft Macintosh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PREZENTĀCIJAS NOSAUKUMS</vt:lpstr>
      <vt:lpstr>Slaida nosaukums</vt:lpstr>
      <vt:lpstr>Slaida nosaukums</vt:lpstr>
      <vt:lpstr>JAUNA APAKŠNODAĻA</vt:lpstr>
      <vt:lpstr>Slaida nosaukums</vt:lpstr>
      <vt:lpstr>Slaida nosaukums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Inga Rušmane</dc:creator>
  <cp:lastModifiedBy>Inga Rušmane</cp:lastModifiedBy>
  <cp:revision>2</cp:revision>
  <dcterms:created xsi:type="dcterms:W3CDTF">2024-11-28T20:26:12Z</dcterms:created>
  <dcterms:modified xsi:type="dcterms:W3CDTF">2024-11-29T00:35:17Z</dcterms:modified>
</cp:coreProperties>
</file>